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A3140-09D6-40BF-B767-B760D6FA3D08}" type="datetimeFigureOut">
              <a:rPr lang="hr-HR" smtClean="0"/>
              <a:pPr/>
              <a:t>13.11.2014.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C4320-E151-4D7D-A2CD-FB4B18578F8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275007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C4320-E151-4D7D-A2CD-FB4B18578F89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519094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baseline="0" dirty="0" smtClean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C4320-E151-4D7D-A2CD-FB4B18578F89}" type="slidenum">
              <a:rPr lang="hr-HR" smtClean="0"/>
              <a:pPr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863030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C4320-E151-4D7D-A2CD-FB4B18578F89}" type="slidenum">
              <a:rPr lang="hr-HR" smtClean="0"/>
              <a:pPr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738577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C4320-E151-4D7D-A2CD-FB4B18578F89}" type="slidenum">
              <a:rPr lang="hr-HR" smtClean="0"/>
              <a:pPr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780602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4EE8-0BC2-45FA-A4E3-8893623E2CB1}" type="datetimeFigureOut">
              <a:rPr lang="hr-HR" smtClean="0"/>
              <a:pPr/>
              <a:t>13.11.2014.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D30A9-088E-451D-96EA-1785729A39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625227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4EE8-0BC2-45FA-A4E3-8893623E2CB1}" type="datetimeFigureOut">
              <a:rPr lang="hr-HR" smtClean="0"/>
              <a:pPr/>
              <a:t>13.11.2014.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D30A9-088E-451D-96EA-1785729A39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698431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4EE8-0BC2-45FA-A4E3-8893623E2CB1}" type="datetimeFigureOut">
              <a:rPr lang="hr-HR" smtClean="0"/>
              <a:pPr/>
              <a:t>13.11.2014.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D30A9-088E-451D-96EA-1785729A39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724834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4EE8-0BC2-45FA-A4E3-8893623E2CB1}" type="datetimeFigureOut">
              <a:rPr lang="hr-HR" smtClean="0"/>
              <a:pPr/>
              <a:t>13.11.2014.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D30A9-088E-451D-96EA-1785729A39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10105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4EE8-0BC2-45FA-A4E3-8893623E2CB1}" type="datetimeFigureOut">
              <a:rPr lang="hr-HR" smtClean="0"/>
              <a:pPr/>
              <a:t>13.11.2014.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D30A9-088E-451D-96EA-1785729A39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776074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4EE8-0BC2-45FA-A4E3-8893623E2CB1}" type="datetimeFigureOut">
              <a:rPr lang="hr-HR" smtClean="0"/>
              <a:pPr/>
              <a:t>13.11.2014.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D30A9-088E-451D-96EA-1785729A39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958635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4EE8-0BC2-45FA-A4E3-8893623E2CB1}" type="datetimeFigureOut">
              <a:rPr lang="hr-HR" smtClean="0"/>
              <a:pPr/>
              <a:t>13.11.2014.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D30A9-088E-451D-96EA-1785729A39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692245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4EE8-0BC2-45FA-A4E3-8893623E2CB1}" type="datetimeFigureOut">
              <a:rPr lang="hr-HR" smtClean="0"/>
              <a:pPr/>
              <a:t>13.11.2014.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D30A9-088E-451D-96EA-1785729A39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245193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4EE8-0BC2-45FA-A4E3-8893623E2CB1}" type="datetimeFigureOut">
              <a:rPr lang="hr-HR" smtClean="0"/>
              <a:pPr/>
              <a:t>13.11.2014.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D30A9-088E-451D-96EA-1785729A39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215484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4EE8-0BC2-45FA-A4E3-8893623E2CB1}" type="datetimeFigureOut">
              <a:rPr lang="hr-HR" smtClean="0"/>
              <a:pPr/>
              <a:t>13.11.2014.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D30A9-088E-451D-96EA-1785729A39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91694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4EE8-0BC2-45FA-A4E3-8893623E2CB1}" type="datetimeFigureOut">
              <a:rPr lang="hr-HR" smtClean="0"/>
              <a:pPr/>
              <a:t>13.11.2014.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D30A9-088E-451D-96EA-1785729A39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887509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84EE8-0BC2-45FA-A4E3-8893623E2CB1}" type="datetimeFigureOut">
              <a:rPr lang="hr-HR" smtClean="0"/>
              <a:pPr/>
              <a:t>13.11.2014.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D30A9-088E-451D-96EA-1785729A39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294729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Razvoj gospodarskih djelatnosti u prostoru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Dr. sc. Ana-Maria </a:t>
            </a:r>
            <a:r>
              <a:rPr lang="hr-HR" dirty="0" err="1" smtClean="0"/>
              <a:t>Boromisa</a:t>
            </a:r>
            <a:endParaRPr lang="hr-HR" dirty="0" smtClean="0"/>
          </a:p>
          <a:p>
            <a:r>
              <a:rPr lang="hr-HR" dirty="0" smtClean="0"/>
              <a:t>Zagreb, 13.11.2014.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4432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Sadržaj studije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Uvod</a:t>
            </a:r>
          </a:p>
          <a:p>
            <a:r>
              <a:rPr lang="hr-HR" dirty="0" smtClean="0"/>
              <a:t>Sažetak</a:t>
            </a:r>
          </a:p>
          <a:p>
            <a:r>
              <a:rPr lang="hr-HR" dirty="0" smtClean="0"/>
              <a:t>Prostorno uređenje i razvoj gospodarstva</a:t>
            </a:r>
          </a:p>
          <a:p>
            <a:r>
              <a:rPr lang="hr-HR" dirty="0" smtClean="0"/>
              <a:t>Turizam</a:t>
            </a:r>
          </a:p>
          <a:p>
            <a:r>
              <a:rPr lang="hr-HR" dirty="0" smtClean="0"/>
              <a:t>Industrija</a:t>
            </a:r>
          </a:p>
          <a:p>
            <a:r>
              <a:rPr lang="hr-HR" dirty="0" smtClean="0"/>
              <a:t>Poljoprivreda</a:t>
            </a:r>
          </a:p>
          <a:p>
            <a:r>
              <a:rPr lang="hr-HR" dirty="0" smtClean="0"/>
              <a:t>Šumarstvo</a:t>
            </a:r>
          </a:p>
          <a:p>
            <a:r>
              <a:rPr lang="hr-HR" dirty="0" smtClean="0"/>
              <a:t>Planska usmjerenja i perspektive</a:t>
            </a:r>
          </a:p>
          <a:p>
            <a:r>
              <a:rPr lang="hr-HR" dirty="0" smtClean="0"/>
              <a:t>Zaključak</a:t>
            </a:r>
          </a:p>
          <a:p>
            <a:r>
              <a:rPr lang="hr-HR" dirty="0" smtClean="0"/>
              <a:t>Dodaci, literatura, pokazatelji, popis grafova, tablica, slika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93764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 studiji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10. srpnja- 25. 8. 2014.</a:t>
            </a:r>
          </a:p>
          <a:p>
            <a:r>
              <a:rPr lang="hr-HR" dirty="0" smtClean="0"/>
              <a:t>Izrada: </a:t>
            </a:r>
            <a:r>
              <a:rPr lang="hr-HR" dirty="0" err="1" smtClean="0"/>
              <a:t>Boromisa</a:t>
            </a:r>
            <a:r>
              <a:rPr lang="hr-HR" dirty="0" smtClean="0"/>
              <a:t>, Tišma, Maleković, </a:t>
            </a:r>
            <a:r>
              <a:rPr lang="hr-HR" dirty="0" err="1" smtClean="0"/>
              <a:t>Troha</a:t>
            </a:r>
            <a:r>
              <a:rPr lang="hr-HR" dirty="0" smtClean="0"/>
              <a:t>, Kovačić, </a:t>
            </a:r>
            <a:r>
              <a:rPr lang="hr-HR" dirty="0" err="1" smtClean="0"/>
              <a:t>Čermak</a:t>
            </a:r>
            <a:r>
              <a:rPr lang="hr-HR" dirty="0" smtClean="0"/>
              <a:t>, </a:t>
            </a:r>
            <a:r>
              <a:rPr lang="hr-HR" dirty="0" err="1" smtClean="0"/>
              <a:t>Radytija</a:t>
            </a:r>
            <a:r>
              <a:rPr lang="hr-HR" dirty="0" smtClean="0"/>
              <a:t> </a:t>
            </a:r>
            <a:r>
              <a:rPr lang="hr-HR" dirty="0" err="1" smtClean="0"/>
              <a:t>Ležaić</a:t>
            </a:r>
            <a:r>
              <a:rPr lang="hr-HR" dirty="0" smtClean="0"/>
              <a:t> (IRMO)</a:t>
            </a:r>
          </a:p>
          <a:p>
            <a:r>
              <a:rPr lang="hr-HR" dirty="0" smtClean="0"/>
              <a:t>Recenzenti - EIZ: N. </a:t>
            </a:r>
            <a:r>
              <a:rPr lang="hr-HR" dirty="0" err="1" smtClean="0"/>
              <a:t>Starc</a:t>
            </a:r>
            <a:r>
              <a:rPr lang="hr-HR" dirty="0" smtClean="0"/>
              <a:t>,  I. Đokić (EIZ)</a:t>
            </a:r>
          </a:p>
          <a:p>
            <a:r>
              <a:rPr lang="hr-HR" dirty="0" smtClean="0"/>
              <a:t>Temelji se na postojećim dokumentima i analizama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26695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Prostorno uređenje i razvoj gospodarstva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Kritički osvrt na Strategiju iz 1997.</a:t>
            </a:r>
          </a:p>
          <a:p>
            <a:r>
              <a:rPr lang="hr-HR" dirty="0" smtClean="0"/>
              <a:t>Promjene: EU, NATO, okolišni sporazumi</a:t>
            </a:r>
          </a:p>
          <a:p>
            <a:r>
              <a:rPr lang="hr-HR" dirty="0" smtClean="0"/>
              <a:t>Utjecaj: zahtjevi vezani uz infrastrukturu, prostor, njegovo korištenje i zaštite </a:t>
            </a:r>
          </a:p>
          <a:p>
            <a:r>
              <a:rPr lang="hr-HR" dirty="0" smtClean="0"/>
              <a:t>Sadašnje stanje: nepotpuni podaci- ciljevi </a:t>
            </a:r>
          </a:p>
          <a:p>
            <a:r>
              <a:rPr lang="hr-HR" dirty="0" smtClean="0"/>
              <a:t>Neujednačen napredak, isti izazovi </a:t>
            </a:r>
          </a:p>
          <a:p>
            <a:r>
              <a:rPr lang="hr-HR" dirty="0" smtClean="0"/>
              <a:t>Suprotstavljeni interesi: stambena, turistička, energija/hrana,…</a:t>
            </a:r>
          </a:p>
          <a:p>
            <a:r>
              <a:rPr lang="hr-HR" dirty="0" smtClean="0"/>
              <a:t>Uravnotežen razvoj – komparativne prednosti</a:t>
            </a:r>
          </a:p>
          <a:p>
            <a:r>
              <a:rPr lang="hr-HR" dirty="0" smtClean="0"/>
              <a:t>Financijska i ekonomska analiza</a:t>
            </a:r>
            <a:endParaRPr lang="hr-HR" dirty="0"/>
          </a:p>
          <a:p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28161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Turizam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Osnova: atraktivnost prostora</a:t>
            </a:r>
          </a:p>
          <a:p>
            <a:r>
              <a:rPr lang="hr-HR" dirty="0" smtClean="0"/>
              <a:t>Kriteriji za korištenje prostora (obalna, lovna područja, rekreativna područja, marine, urbane jezgre)</a:t>
            </a:r>
          </a:p>
          <a:p>
            <a:r>
              <a:rPr lang="hr-HR" dirty="0" smtClean="0"/>
              <a:t>Investicije </a:t>
            </a:r>
          </a:p>
          <a:p>
            <a:r>
              <a:rPr lang="hr-HR" dirty="0" smtClean="0"/>
              <a:t>Smještajni kapacitet/razvoj destinacije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9794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Industrija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Privatizacija i restrukturiranje</a:t>
            </a:r>
          </a:p>
          <a:p>
            <a:r>
              <a:rPr lang="hr-HR" dirty="0" err="1" smtClean="0"/>
              <a:t>Izmještanje</a:t>
            </a:r>
            <a:r>
              <a:rPr lang="hr-HR" dirty="0" smtClean="0"/>
              <a:t> </a:t>
            </a:r>
            <a:r>
              <a:rPr lang="hr-HR" smtClean="0"/>
              <a:t>iz gradova</a:t>
            </a:r>
            <a:endParaRPr lang="hr-HR" dirty="0" smtClean="0"/>
          </a:p>
          <a:p>
            <a:r>
              <a:rPr lang="hr-HR" dirty="0" smtClean="0"/>
              <a:t>Korištenje na(za)puštenih prostora</a:t>
            </a:r>
          </a:p>
          <a:p>
            <a:r>
              <a:rPr lang="hr-HR" dirty="0" smtClean="0"/>
              <a:t>Industrijske (poslovne) zone</a:t>
            </a:r>
          </a:p>
          <a:p>
            <a:r>
              <a:rPr lang="hr-HR" dirty="0" smtClean="0"/>
              <a:t>Zahtjevi – specijalizacija /isključivanje djelatnosti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51030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Poljoprivreda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Usitnjenost zemljišta</a:t>
            </a:r>
          </a:p>
          <a:p>
            <a:r>
              <a:rPr lang="hr-HR" dirty="0" smtClean="0"/>
              <a:t>Gospodarska održivost – korištenje prostora</a:t>
            </a:r>
          </a:p>
          <a:p>
            <a:r>
              <a:rPr lang="hr-HR" dirty="0" smtClean="0"/>
              <a:t>Smanjivanje površina</a:t>
            </a:r>
          </a:p>
          <a:p>
            <a:r>
              <a:rPr lang="hr-HR" dirty="0" smtClean="0"/>
              <a:t>Depopulacija/miniranost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428280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Šumarstvo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Sirovinska osnova (FSC certifikat)</a:t>
            </a:r>
          </a:p>
          <a:p>
            <a:r>
              <a:rPr lang="hr-HR" dirty="0" smtClean="0"/>
              <a:t>Povezivanje s turizmom, poljoprivredom</a:t>
            </a:r>
          </a:p>
        </p:txBody>
      </p:sp>
    </p:spTree>
    <p:extLst>
      <p:ext uri="{BB962C8B-B14F-4D97-AF65-F5344CB8AC3E}">
        <p14:creationId xmlns:p14="http://schemas.microsoft.com/office/powerpoint/2010/main" xmlns="" val="246613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Međusektorske mjere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Hijerarhija potreba</a:t>
            </a:r>
          </a:p>
          <a:p>
            <a:r>
              <a:rPr lang="hr-HR" dirty="0" smtClean="0"/>
              <a:t>Financiranje ulaganja/isplativost</a:t>
            </a:r>
          </a:p>
          <a:p>
            <a:r>
              <a:rPr lang="hr-HR" dirty="0" smtClean="0"/>
              <a:t>Povezivanje /sukob</a:t>
            </a:r>
          </a:p>
          <a:p>
            <a:r>
              <a:rPr lang="hr-HR" dirty="0" smtClean="0"/>
              <a:t>Zahtjev gospodarstva </a:t>
            </a:r>
            <a:r>
              <a:rPr lang="hr-HR" dirty="0" err="1" smtClean="0"/>
              <a:t>vs</a:t>
            </a:r>
            <a:r>
              <a:rPr lang="hr-HR" dirty="0" smtClean="0"/>
              <a:t>. strateška opredjeljenja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90336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248</Words>
  <Application>Microsoft Office PowerPoint</Application>
  <PresentationFormat>On-screen Show (4:3)</PresentationFormat>
  <Paragraphs>56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Razvoj gospodarskih djelatnosti u prostoru</vt:lpstr>
      <vt:lpstr>Sadržaj studije</vt:lpstr>
      <vt:lpstr>O studiji</vt:lpstr>
      <vt:lpstr>Prostorno uređenje i razvoj gospodarstva</vt:lpstr>
      <vt:lpstr>Turizam</vt:lpstr>
      <vt:lpstr>Industrija</vt:lpstr>
      <vt:lpstr>Poljoprivreda</vt:lpstr>
      <vt:lpstr>Šumarstvo</vt:lpstr>
      <vt:lpstr>Međusektorske mjere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Razvoj gospodarskih djelatnosti u prostoru</dc:title>
  <dc:creator>Masa</dc:creator>
  <cp:lastModifiedBy>Dragana</cp:lastModifiedBy>
  <cp:revision>17</cp:revision>
  <dcterms:created xsi:type="dcterms:W3CDTF">2014-11-10T13:36:50Z</dcterms:created>
  <dcterms:modified xsi:type="dcterms:W3CDTF">2014-11-13T18:39:01Z</dcterms:modified>
</cp:coreProperties>
</file>